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879725" cy="7200900"/>
  <p:notesSz cx="7099300" cy="10234613"/>
  <p:custDataLst>
    <p:tags r:id="rId4"/>
  </p:custDataLst>
  <p:defaultTextStyle>
    <a:defPPr>
      <a:defRPr lang="zh-CN"/>
    </a:defPPr>
    <a:lvl1pPr algn="l" defTabSz="574675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87655" indent="170180" algn="l" defTabSz="574675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574675" indent="339725" algn="l" defTabSz="574675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863600" indent="508000" algn="l" defTabSz="574675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151255" indent="678180" algn="l" defTabSz="574675" rtl="0" fontAlgn="base">
      <a:spcBef>
        <a:spcPct val="5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0" userDrawn="1">
          <p15:clr>
            <a:srgbClr val="A4A3A4"/>
          </p15:clr>
        </p15:guide>
        <p15:guide id="2" pos="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3A8DD2"/>
    <a:srgbClr val="C86B46"/>
    <a:srgbClr val="FF0066"/>
    <a:srgbClr val="993300"/>
    <a:srgbClr val="D77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484" autoAdjust="0"/>
  </p:normalViewPr>
  <p:slideViewPr>
    <p:cSldViewPr showGuides="1">
      <p:cViewPr>
        <p:scale>
          <a:sx n="100" d="100"/>
          <a:sy n="100" d="100"/>
        </p:scale>
        <p:origin x="752" y="-408"/>
      </p:cViewPr>
      <p:guideLst>
        <p:guide orient="horz" pos="2240"/>
        <p:guide pos="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73F25-C2B7-4EAB-878F-FC831A5939DC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82888" y="768350"/>
            <a:ext cx="15335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E26D4-AF87-4BBD-8FCB-4A36B97D1D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E26D4-AF87-4BBD-8FCB-4A36B97D1D2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060266"/>
            <a:ext cx="2879725" cy="314063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879725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784927"/>
            <a:ext cx="2879725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80210"/>
            <a:ext cx="2879725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143" y="5305173"/>
            <a:ext cx="1775267" cy="92622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482" y="3288905"/>
            <a:ext cx="2259737" cy="188282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942" y="768095"/>
            <a:ext cx="2015808" cy="3648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354" y="395343"/>
            <a:ext cx="647938" cy="5500256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6865" y="768096"/>
            <a:ext cx="1520890" cy="5139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59965" y="768096"/>
            <a:ext cx="2015808" cy="3648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60266"/>
            <a:ext cx="2879725" cy="314063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79725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84927"/>
            <a:ext cx="2879725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80210"/>
            <a:ext cx="2879725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315" y="2281281"/>
            <a:ext cx="1879085" cy="2544513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928" y="4837887"/>
            <a:ext cx="1880291" cy="877233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59965" y="768095"/>
            <a:ext cx="1053979" cy="3648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462900" y="768096"/>
            <a:ext cx="1053979" cy="3648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66" y="768096"/>
            <a:ext cx="1053979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201" y="1470343"/>
            <a:ext cx="1053979" cy="28803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578" y="768096"/>
            <a:ext cx="1053979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860" y="1468984"/>
            <a:ext cx="1053979" cy="28803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57" y="2320290"/>
            <a:ext cx="1145114" cy="1321418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638" y="768096"/>
            <a:ext cx="1265103" cy="513946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791" y="3672692"/>
            <a:ext cx="1067193" cy="22464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60266"/>
            <a:ext cx="2879725" cy="314063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879725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784927"/>
            <a:ext cx="2879725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80210"/>
            <a:ext cx="2879725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369" y="1200150"/>
            <a:ext cx="1295876" cy="328419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474" y="1061010"/>
            <a:ext cx="1163389" cy="2271171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39" y="4687642"/>
            <a:ext cx="2010371" cy="12001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60670"/>
            <a:ext cx="2879725" cy="184023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79725" cy="536067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956719"/>
            <a:ext cx="2879725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80210"/>
            <a:ext cx="2879725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762" y="4590776"/>
            <a:ext cx="2050989" cy="12001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65" y="768873"/>
            <a:ext cx="2015808" cy="3648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3815" y="6480811"/>
            <a:ext cx="79192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B6C36C6-C840-4B7F-B524-929E05D6C08E}" type="datetimeFigureOut">
              <a:rPr lang="zh-CN" altLang="en-US" smtClean="0"/>
              <a:t>2025/4/6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86" y="6480811"/>
            <a:ext cx="105589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885" y="6480811"/>
            <a:ext cx="57594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8AF889A-13E8-4DE0-BF58-4B1F8E6BC7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27940" y="4752340"/>
            <a:ext cx="2807335" cy="190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 eaLnBrk="1" hangingPunct="1">
              <a:lnSpc>
                <a:spcPct val="110000"/>
              </a:lnSpc>
              <a:spcAft>
                <a:spcPts val="200"/>
              </a:spcAft>
              <a:buClrTx/>
              <a:buSzTx/>
              <a:buFontTx/>
              <a:buNone/>
            </a:pPr>
            <a:r>
              <a:rPr lang="zh-CN" altLang="en-US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嘉宾简介</a:t>
            </a:r>
            <a:r>
              <a:rPr lang="zh-CN" altLang="en-US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algn="just" defTabSz="914400">
              <a:spcBef>
                <a:spcPct val="0"/>
              </a:spcBef>
            </a:pPr>
            <a:r>
              <a:rPr lang="en-US" altLang="zh-CN" sz="800" dirty="0"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  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431800" y="6984315"/>
            <a:ext cx="18732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7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7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7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7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800" b="1" dirty="0">
                <a:solidFill>
                  <a:srgbClr val="0070C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1000" b="1" dirty="0" err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欢迎</a:t>
            </a:r>
            <a:r>
              <a:rPr lang="zh-CN" altLang="en-US" sz="10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广大</a:t>
            </a:r>
            <a:r>
              <a:rPr lang="en-US" altLang="en-US" sz="1000" b="1" dirty="0" err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师生参加</a:t>
            </a:r>
            <a:r>
              <a:rPr lang="zh-CN" altLang="en-US" sz="10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！</a:t>
            </a:r>
          </a:p>
        </p:txBody>
      </p:sp>
      <p:grpSp>
        <p:nvGrpSpPr>
          <p:cNvPr id="2053" name="Group 3"/>
          <p:cNvGrpSpPr/>
          <p:nvPr/>
        </p:nvGrpSpPr>
        <p:grpSpPr bwMode="auto">
          <a:xfrm>
            <a:off x="27642" y="1142787"/>
            <a:ext cx="2851781" cy="1314449"/>
            <a:chOff x="27579" y="1289162"/>
            <a:chExt cx="2851736" cy="1315332"/>
          </a:xfrm>
        </p:grpSpPr>
        <p:sp>
          <p:nvSpPr>
            <p:cNvPr id="2058" name="Text Box 16"/>
            <p:cNvSpPr txBox="1">
              <a:spLocks noChangeArrowheads="1"/>
            </p:cNvSpPr>
            <p:nvPr/>
          </p:nvSpPr>
          <p:spPr bwMode="auto">
            <a:xfrm>
              <a:off x="27579" y="1289162"/>
              <a:ext cx="2851736" cy="33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ts val="600"/>
                </a:lnSpc>
                <a:spcBef>
                  <a:spcPts val="600"/>
                </a:spcBef>
                <a:spcAft>
                  <a:spcPts val="0"/>
                </a:spcAft>
                <a:buFontTx/>
                <a:buNone/>
              </a:pPr>
              <a:r>
                <a:rPr lang="zh-CN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时间：</a:t>
              </a:r>
              <a:r>
                <a:rPr lang="en-US" altLang="zh-CN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XXXX</a:t>
              </a:r>
              <a:r>
                <a:rPr lang="zh-CN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年</a:t>
              </a:r>
              <a:r>
                <a:rPr lang="en-US" altLang="zh-CN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XX</a:t>
              </a:r>
              <a:r>
                <a:rPr lang="zh-CN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月</a:t>
              </a:r>
              <a:r>
                <a:rPr lang="en-US" altLang="zh-CN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XX</a:t>
              </a:r>
              <a:r>
                <a:rPr lang="zh-CN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日，下午</a:t>
              </a:r>
              <a:r>
                <a:rPr lang="en-US" altLang="zh-CN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XXX – XXXX</a:t>
              </a:r>
              <a:r>
                <a:rPr lang="en-US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</a:p>
            <a:p>
              <a:pPr defTabSz="914400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地点：</a:t>
              </a:r>
              <a:r>
                <a:rPr lang="en-US" altLang="zh-CN" sz="8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XXXXXXXXXXX</a:t>
              </a:r>
              <a:endParaRPr lang="en-US" altLang="en-US" sz="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59" name="Text Box 22"/>
            <p:cNvSpPr txBox="1">
              <a:spLocks noChangeArrowheads="1"/>
            </p:cNvSpPr>
            <p:nvPr/>
          </p:nvSpPr>
          <p:spPr bwMode="auto">
            <a:xfrm>
              <a:off x="27579" y="1632927"/>
              <a:ext cx="2004028" cy="97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ts val="900"/>
                </a:lnSpc>
                <a:spcBef>
                  <a:spcPts val="600"/>
                </a:spcBef>
                <a:buNone/>
              </a:pPr>
              <a:r>
                <a:rPr lang="zh-CN" altLang="en-US" sz="1000" b="1" dirty="0">
                  <a:solidFill>
                    <a:srgbClr val="3A8DD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报告人</a:t>
              </a:r>
              <a:r>
                <a:rPr lang="en-US" altLang="en-US" sz="1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: 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1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FontTx/>
                <a:buNone/>
              </a:pPr>
              <a:r>
                <a:rPr lang="en-US" sz="1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Dr. XXXXXX</a:t>
              </a:r>
            </a:p>
            <a:p>
              <a:pPr defTabSz="914400" eaLnBrk="1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FontTx/>
                <a:buNone/>
              </a:pPr>
              <a:r>
                <a:rPr lang="en-US" sz="8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Associate Professor</a:t>
              </a:r>
              <a:endParaRPr sz="900" b="1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endParaRPr>
            </a:p>
            <a:p>
              <a:pPr defTabSz="914400" ea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i="1" dirty="0"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XXXXXXXXXXXX</a:t>
              </a:r>
            </a:p>
            <a:p>
              <a:pPr defTabSz="914400" ea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800" b="1" i="1" dirty="0"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XXXXXX</a:t>
              </a:r>
            </a:p>
          </p:txBody>
        </p:sp>
      </p:grpSp>
      <p:grpSp>
        <p:nvGrpSpPr>
          <p:cNvPr id="2054" name="Group 2"/>
          <p:cNvGrpSpPr/>
          <p:nvPr/>
        </p:nvGrpSpPr>
        <p:grpSpPr bwMode="auto">
          <a:xfrm>
            <a:off x="-23334" y="515926"/>
            <a:ext cx="2926392" cy="564244"/>
            <a:chOff x="-17697" y="740257"/>
            <a:chExt cx="2926392" cy="564436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-17697" y="740257"/>
              <a:ext cx="2926392" cy="415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74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74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74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746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ts val="0"/>
                </a:spcBef>
                <a:buFontTx/>
                <a:buNone/>
              </a:pPr>
              <a:r>
                <a:rPr lang="zh-CN" altLang="en-US" sz="900" b="1" dirty="0">
                  <a:solidFill>
                    <a:srgbClr val="3A8DD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学术讲座</a:t>
              </a:r>
            </a:p>
            <a:p>
              <a:pPr algn="ctr">
                <a:spcBef>
                  <a:spcPts val="0"/>
                </a:spcBef>
                <a:buFontTx/>
                <a:buNone/>
              </a:pPr>
              <a:r>
                <a:rPr lang="en-US" altLang="zh-CN" sz="1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XXXXXXXXXXXX</a:t>
              </a:r>
              <a:endParaRPr lang="zh-CN" altLang="en-US" sz="1000" b="1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2057" name="Line 25"/>
            <p:cNvSpPr>
              <a:spLocks noChangeShapeType="1"/>
            </p:cNvSpPr>
            <p:nvPr/>
          </p:nvSpPr>
          <p:spPr bwMode="auto">
            <a:xfrm>
              <a:off x="135781" y="1304693"/>
              <a:ext cx="2578844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7305" y="2585720"/>
            <a:ext cx="2796540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0000"/>
              </a:lnSpc>
              <a:spcBef>
                <a:spcPct val="0"/>
              </a:spcBef>
              <a:spcAft>
                <a:spcPts val="200"/>
              </a:spcAft>
            </a:pPr>
            <a:r>
              <a:rPr lang="zh-CN" altLang="en-US" sz="1000" b="1" dirty="0">
                <a:solidFill>
                  <a:srgbClr val="0070C0"/>
                </a:solidFill>
                <a:cs typeface="Arial" panose="020B0604020202020204" pitchFamily="34" charset="0"/>
              </a:rPr>
              <a:t>讲座摘要</a:t>
            </a:r>
            <a:r>
              <a:rPr lang="en-US" altLang="zh-CN" sz="1000" b="1" dirty="0">
                <a:solidFill>
                  <a:srgbClr val="0070C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algn="just" defTabSz="914400">
              <a:spcBef>
                <a:spcPct val="0"/>
              </a:spcBef>
            </a:pPr>
            <a:r>
              <a:rPr lang="en-US" altLang="zh-CN" sz="800" dirty="0"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  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 defTabSz="914400">
              <a:spcBef>
                <a:spcPct val="0"/>
              </a:spcBef>
            </a:pPr>
            <a:endParaRPr lang="en-US" altLang="zh-CN" sz="800" dirty="0"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</a:endParaRPr>
          </a:p>
          <a:p>
            <a:pPr lvl="0" algn="just" defTabSz="914400">
              <a:spcBef>
                <a:spcPct val="0"/>
              </a:spcBef>
            </a:pPr>
            <a:r>
              <a:rPr lang="zh-CN" altLang="en-US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677" y="2376106"/>
            <a:ext cx="1056700" cy="240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110000"/>
              </a:lnSpc>
              <a:spcBef>
                <a:spcPct val="0"/>
              </a:spcBef>
              <a:spcAft>
                <a:spcPts val="200"/>
              </a:spcAft>
            </a:pPr>
            <a:r>
              <a:rPr lang="zh-CN" sz="1000" b="1" dirty="0">
                <a:solidFill>
                  <a:srgbClr val="0070C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主持人</a:t>
            </a:r>
            <a:r>
              <a:rPr lang="zh-CN" sz="800" b="1" dirty="0">
                <a:solidFill>
                  <a:srgbClr val="0070C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：</a:t>
            </a:r>
            <a:r>
              <a:rPr lang="en-US" altLang="zh-CN" sz="10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  <a:sym typeface="Wingdings" panose="05000000000000000000" pitchFamily="2" charset="2"/>
              </a:rPr>
              <a:t>XXXXXX</a:t>
            </a:r>
            <a:endParaRPr lang="zh-CN" altLang="en-US" sz="800" b="1" dirty="0">
              <a:solidFill>
                <a:srgbClr val="0070C0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3" y="2244"/>
            <a:ext cx="2665223" cy="42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553200" y="3556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4267200" progId="Equation.DSMT4">
                  <p:embed/>
                </p:oleObj>
              </mc:Choice>
              <mc:Fallback>
                <p:oleObj name="Equation" r:id="rId4" imgW="2743200" imgH="4267200" progId="Equation.DSMT4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53200" y="3556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714C0465-DA7C-F635-988A-13808D9F417D}"/>
              </a:ext>
            </a:extLst>
          </p:cNvPr>
          <p:cNvSpPr txBox="1"/>
          <p:nvPr/>
        </p:nvSpPr>
        <p:spPr>
          <a:xfrm>
            <a:off x="1655886" y="1475660"/>
            <a:ext cx="936104" cy="1023357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讲座人照片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Y0NDlmNDZmMGJkMzRkNGZmMWZkOTYyZjA0ZTI0MmMifQ=="/>
</p:tagLst>
</file>

<file path=ppt/theme/theme1.xml><?xml version="1.0" encoding="utf-8"?>
<a:theme xmlns:a="http://schemas.openxmlformats.org/drawingml/2006/main" name="Slipstream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51</Words>
  <Application>Microsoft Office PowerPoint</Application>
  <PresentationFormat>自定义</PresentationFormat>
  <Paragraphs>20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楷体</vt:lpstr>
      <vt:lpstr>宋体</vt:lpstr>
      <vt:lpstr>微软雅黑</vt:lpstr>
      <vt:lpstr>Arial</vt:lpstr>
      <vt:lpstr>Calibri</vt:lpstr>
      <vt:lpstr>Georgia</vt:lpstr>
      <vt:lpstr>Times New Roman</vt:lpstr>
      <vt:lpstr>Trebuchet MS</vt:lpstr>
      <vt:lpstr>Slipstream</vt:lpstr>
      <vt:lpstr>Equation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骞荤伅鐗?1</dc:title>
  <dc:creator>yoshimura</dc:creator>
  <cp:lastModifiedBy>Jun Wu</cp:lastModifiedBy>
  <cp:revision>449</cp:revision>
  <dcterms:created xsi:type="dcterms:W3CDTF">2013-09-13T08:32:00Z</dcterms:created>
  <dcterms:modified xsi:type="dcterms:W3CDTF">2025-04-06T02:24:08Z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CA5DF94CCA24492A913EF9A7BBF81D21_13</vt:lpwstr>
  </property>
</Properties>
</file>